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67" r:id="rId5"/>
    <p:sldId id="265" r:id="rId6"/>
    <p:sldId id="266" r:id="rId7"/>
    <p:sldId id="264" r:id="rId8"/>
    <p:sldId id="263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6" r:id="rId26"/>
    <p:sldId id="287" r:id="rId27"/>
    <p:sldId id="292" r:id="rId28"/>
    <p:sldId id="284" r:id="rId29"/>
    <p:sldId id="288" r:id="rId30"/>
    <p:sldId id="289" r:id="rId31"/>
    <p:sldId id="293" r:id="rId32"/>
    <p:sldId id="285" r:id="rId33"/>
    <p:sldId id="290" r:id="rId34"/>
    <p:sldId id="291" r:id="rId35"/>
    <p:sldId id="294" r:id="rId36"/>
    <p:sldId id="295" r:id="rId37"/>
    <p:sldId id="296" r:id="rId38"/>
    <p:sldId id="298" r:id="rId39"/>
    <p:sldId id="299" r:id="rId40"/>
    <p:sldId id="30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24"/>
    <p:restoredTop sz="86397"/>
  </p:normalViewPr>
  <p:slideViewPr>
    <p:cSldViewPr snapToGrid="0" snapToObjects="1">
      <p:cViewPr varScale="1">
        <p:scale>
          <a:sx n="79" d="100"/>
          <a:sy n="79" d="100"/>
        </p:scale>
        <p:origin x="848" y="200"/>
      </p:cViewPr>
      <p:guideLst/>
    </p:cSldViewPr>
  </p:slideViewPr>
  <p:outlineViewPr>
    <p:cViewPr>
      <p:scale>
        <a:sx n="33" d="100"/>
        <a:sy n="33" d="100"/>
      </p:scale>
      <p:origin x="0" y="-242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8C96A-55FF-0C48-AD42-EC61082B551D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8D072-FE6D-EE42-975B-12BD4489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42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35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0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35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81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4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31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21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30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02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93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44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Day 8 all </a:t>
            </a:r>
            <a:r>
              <a:rPr lang="en-US"/>
              <a:t>blue image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49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68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38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00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42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26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44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D072-FE6D-EE42-975B-12BD4489EE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49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F53C1-C2F6-F24C-8353-69BA74E3E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6156A-844A-E44A-B295-A05EDFD23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4CD98-F077-784E-ACC2-A55A543BC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3049-8953-754B-8147-D8DE64575211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448F4-F7CA-0044-9206-F1E9F2DAD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5F5B9-58F1-AF48-9785-373AB149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3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79BC-50F0-C643-93FB-431B0982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F70260-C77A-A149-A77E-17594EA30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A8C48-B9F7-844E-AC9D-93275702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3049-8953-754B-8147-D8DE64575211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C1DD6-91B5-CC41-86F1-8A997C6CF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97F04-960C-454A-98CA-F0D0205A8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D9F9CC-5513-9E40-A150-27EC4FFAE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3BBAB3-62C6-5040-9120-4649673082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11612-9D6A-F047-8A05-1284EF06D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3049-8953-754B-8147-D8DE64575211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E08A2-0AB7-8E4D-BD75-794A6E4A4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783FB-3E93-8F43-A755-3DDFDA23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00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2A71-9151-624D-B4CD-3B46727A4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50759-F7DE-CC41-A521-963549A23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C95A4-8460-3641-8683-8270EDCBF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3049-8953-754B-8147-D8DE64575211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C8A5F-9E23-E145-AFAD-1E113A63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24217-C54F-BE47-8AF8-C2AD6265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9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310C-59EA-104F-97C1-39402CB97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3293E-04B5-644C-971E-62A9A10F7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EC0BF-A4FB-8C42-8699-9AC75C4E0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3049-8953-754B-8147-D8DE64575211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5EBA5-21E5-0D47-BACD-CC1DDA6F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E7CB4-4F26-9443-A098-6599D8CA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46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BC95-9B7F-F94B-A1AB-638A364A6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0A9B-C4CF-E54F-A454-083054743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4627B-A85D-E941-8DB8-118869FAF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5DF50-7900-0649-B6D6-6A00B32A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3049-8953-754B-8147-D8DE64575211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72465-6592-A846-BC85-B863832F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F6631-4612-5E4A-97B4-9C47DD514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9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F2FD-B0D3-454F-BBF4-C0D5377B9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F25DD-D492-AB46-A1E9-EDC2CDC06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5C50A-2FFE-514D-B0CC-779800005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8B7A7-9C3E-D749-A40C-A8041AE72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C3C74-1754-5542-9EC7-1005283554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5F729-C33C-0E41-AD84-B8039A202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3049-8953-754B-8147-D8DE64575211}" type="datetimeFigureOut">
              <a:rPr lang="en-US" smtClean="0"/>
              <a:t>3/20/20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988F7D-DE22-DF40-B059-34CDFE086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D9B8A-1338-F444-8841-84258EA96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9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67D77-78F1-624B-AC5E-1AD1E8DB7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D00D0-4AAF-3D40-B4B2-E85BDD4A3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3049-8953-754B-8147-D8DE64575211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7F351-D275-DF40-8AF5-C12214886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50FFE-5CF6-DD49-A2B5-9952EAED0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83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6D5CDA-30D8-2C40-8A16-F21716CF5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3049-8953-754B-8147-D8DE64575211}" type="datetimeFigureOut">
              <a:rPr lang="en-US" smtClean="0"/>
              <a:t>3/20/20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1F36C-8765-C34E-A8F5-2B65D37F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21BD8-C29F-CD48-A783-644D7643F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6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F50C-1813-0446-8009-C87F838A0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4F4B2-453E-6646-B890-138F8E8B5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F43489-C47F-1348-AA09-B3C6435AA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8ED15-C1A5-7E46-A3BA-89AC5958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3049-8953-754B-8147-D8DE64575211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950D0-9272-C14D-BF26-D2B14C75B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B2CF1-214C-A74C-AB37-2EB36815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4FFC-54B0-F94D-8A83-CDE0EAED7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092C7C-F50D-E245-B73E-491019873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7B860-55C1-684F-9EB2-4F313BBCB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FDC58F-B4A7-7347-82E1-DA46BFBFE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3049-8953-754B-8147-D8DE64575211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086FC-C538-0C45-A5BD-67B697038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E2362-28C6-994E-BA50-2E4006B60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19982-936D-A54F-84DA-65635E40F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87452-0C13-1949-AAD8-743B100E9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00C83-71AD-E04E-8D6C-61A4616EC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B3049-8953-754B-8147-D8DE64575211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0E59C-7137-A442-9E79-B67409745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12A69-F987-C946-A029-047A279AB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6E4CA-BE67-E44D-A4EC-07143FA0A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8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EFDB9-E968-F54E-A734-9D69C2022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MVPA</a:t>
            </a:r>
          </a:p>
        </p:txBody>
      </p:sp>
    </p:spTree>
    <p:extLst>
      <p:ext uri="{BB962C8B-B14F-4D97-AF65-F5344CB8AC3E}">
        <p14:creationId xmlns:p14="http://schemas.microsoft.com/office/powerpoint/2010/main" val="2983521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02EDF-7785-0142-BF5D-1D7D89ED5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" y="0"/>
            <a:ext cx="5182456" cy="663272"/>
          </a:xfrm>
        </p:spPr>
        <p:txBody>
          <a:bodyPr>
            <a:normAutofit/>
          </a:bodyPr>
          <a:lstStyle/>
          <a:p>
            <a:r>
              <a:rPr lang="en-US" sz="3200" dirty="0"/>
              <a:t>Time Split between subject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9C510-D44A-8C40-8368-4B5E85FA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43" y="1326544"/>
            <a:ext cx="3740551" cy="2507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5CAE88-033E-D14A-8680-5E4C4E238530}"/>
              </a:ext>
            </a:extLst>
          </p:cNvPr>
          <p:cNvSpPr txBox="1"/>
          <p:nvPr/>
        </p:nvSpPr>
        <p:spPr>
          <a:xfrm>
            <a:off x="1755670" y="66327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3D9A0-9968-1B44-BDD3-6DEEABD873A0}"/>
              </a:ext>
            </a:extLst>
          </p:cNvPr>
          <p:cNvSpPr txBox="1"/>
          <p:nvPr/>
        </p:nvSpPr>
        <p:spPr>
          <a:xfrm>
            <a:off x="5609691" y="146970"/>
            <a:ext cx="154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 </a:t>
            </a:r>
            <a:r>
              <a:rPr lang="en-US" dirty="0" err="1"/>
              <a:t>AllGlass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309021-E008-EE42-A97D-9E5816CE8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271" y="721981"/>
            <a:ext cx="3670053" cy="2459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468357-EA44-E146-AF10-FF46D522616E}"/>
              </a:ext>
            </a:extLst>
          </p:cNvPr>
          <p:cNvSpPr txBox="1"/>
          <p:nvPr/>
        </p:nvSpPr>
        <p:spPr>
          <a:xfrm>
            <a:off x="5141893" y="3387587"/>
            <a:ext cx="192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 </a:t>
            </a:r>
            <a:r>
              <a:rPr lang="en-US" dirty="0" err="1"/>
              <a:t>AllSemantic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068D75-1277-1C4C-98F0-3557A5680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664" y="3962598"/>
            <a:ext cx="4152984" cy="2783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535CE0-F0B0-2947-84EB-15CC8E27B9C0}"/>
              </a:ext>
            </a:extLst>
          </p:cNvPr>
          <p:cNvSpPr txBox="1"/>
          <p:nvPr/>
        </p:nvSpPr>
        <p:spPr>
          <a:xfrm>
            <a:off x="9709079" y="957212"/>
            <a:ext cx="7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E08751-9BF7-3146-814A-12162A762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848" y="1446551"/>
            <a:ext cx="3617715" cy="242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70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EDFD-D0C5-3F4D-8761-9DAAFC6E0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149264" cy="889304"/>
          </a:xfrm>
        </p:spPr>
        <p:txBody>
          <a:bodyPr>
            <a:normAutofit/>
          </a:bodyPr>
          <a:lstStyle/>
          <a:p>
            <a:r>
              <a:rPr lang="en-US" sz="2000" dirty="0"/>
              <a:t>Between Subject Sensitivity Accuracy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628F12-03CD-DB4C-BC3D-F5F5E4FC5008}"/>
              </a:ext>
            </a:extLst>
          </p:cNvPr>
          <p:cNvSpPr txBox="1"/>
          <p:nvPr/>
        </p:nvSpPr>
        <p:spPr>
          <a:xfrm>
            <a:off x="1272149" y="2986947"/>
            <a:ext cx="237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is the test fold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5C8485-269A-1240-92F9-161ECECE89B2}"/>
              </a:ext>
            </a:extLst>
          </p:cNvPr>
          <p:cNvSpPr txBox="1"/>
          <p:nvPr/>
        </p:nvSpPr>
        <p:spPr>
          <a:xfrm>
            <a:off x="8774130" y="2970768"/>
            <a:ext cx="28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 is the test fold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DD0CA4-4F37-0E47-A18C-3E152E7B0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6" y="3340100"/>
            <a:ext cx="4927600" cy="3517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29E0A-2633-AA45-A28B-E33555439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236" y="3262544"/>
            <a:ext cx="4927600" cy="3517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ADA883-126B-7045-A340-0271CDCD23FF}"/>
              </a:ext>
            </a:extLst>
          </p:cNvPr>
          <p:cNvSpPr txBox="1"/>
          <p:nvPr/>
        </p:nvSpPr>
        <p:spPr>
          <a:xfrm>
            <a:off x="4849403" y="13137"/>
            <a:ext cx="292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accuracy of all folds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2750CF-C5CB-4947-ABB1-EEBEBF731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672" y="369395"/>
            <a:ext cx="3904532" cy="274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4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EDFD-D0C5-3F4D-8761-9DAAFC6E0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46151" cy="735191"/>
          </a:xfrm>
        </p:spPr>
        <p:txBody>
          <a:bodyPr>
            <a:normAutofit/>
          </a:bodyPr>
          <a:lstStyle/>
          <a:p>
            <a:r>
              <a:rPr lang="en-US" sz="2000" dirty="0"/>
              <a:t>Between Subject Sensitivity Accuracy Mixed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DCFCF-C8E9-F34C-A9A0-9D1B54EAC4C1}"/>
              </a:ext>
            </a:extLst>
          </p:cNvPr>
          <p:cNvSpPr txBox="1"/>
          <p:nvPr/>
        </p:nvSpPr>
        <p:spPr>
          <a:xfrm>
            <a:off x="1436669" y="2970231"/>
            <a:ext cx="2332233" cy="36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is the test fold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C75243-312F-644D-86E0-F35C403B5470}"/>
              </a:ext>
            </a:extLst>
          </p:cNvPr>
          <p:cNvSpPr txBox="1"/>
          <p:nvPr/>
        </p:nvSpPr>
        <p:spPr>
          <a:xfrm>
            <a:off x="8876872" y="2970231"/>
            <a:ext cx="2198670" cy="36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 is the test fold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F5D542-6BA3-1C46-AB79-2F6548DC6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0100"/>
            <a:ext cx="4927600" cy="351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23226E-A01F-984B-BC64-CB0386060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400" y="3340100"/>
            <a:ext cx="4927600" cy="3517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6B4B37-AD0E-D24F-8059-56B629024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524" y="786481"/>
            <a:ext cx="3611420" cy="25023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56E871-19F0-AD44-B269-93102233F472}"/>
              </a:ext>
            </a:extLst>
          </p:cNvPr>
          <p:cNvSpPr txBox="1"/>
          <p:nvPr/>
        </p:nvSpPr>
        <p:spPr>
          <a:xfrm>
            <a:off x="5088492" y="140150"/>
            <a:ext cx="1983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Accuracy of all folds</a:t>
            </a:r>
          </a:p>
        </p:txBody>
      </p:sp>
    </p:spTree>
    <p:extLst>
      <p:ext uri="{BB962C8B-B14F-4D97-AF65-F5344CB8AC3E}">
        <p14:creationId xmlns:p14="http://schemas.microsoft.com/office/powerpoint/2010/main" val="438101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EDFD-D0C5-3F4D-8761-9DAAFC6E0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161908" cy="642724"/>
          </a:xfrm>
        </p:spPr>
        <p:txBody>
          <a:bodyPr>
            <a:normAutofit/>
          </a:bodyPr>
          <a:lstStyle/>
          <a:p>
            <a:r>
              <a:rPr lang="en-US" sz="2000" dirty="0"/>
              <a:t>Between Subject Sensitivity Accuracy Motor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24EAC-96BA-0C4C-97F1-12AAE7023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0100"/>
            <a:ext cx="4927600" cy="351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0B19E-BEBA-FA4F-8F88-557598943356}"/>
              </a:ext>
            </a:extLst>
          </p:cNvPr>
          <p:cNvSpPr txBox="1"/>
          <p:nvPr/>
        </p:nvSpPr>
        <p:spPr>
          <a:xfrm>
            <a:off x="1530849" y="2970768"/>
            <a:ext cx="311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 is the test fold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F56D0E-9A8E-D345-8B4F-1AC50EC001E9}"/>
              </a:ext>
            </a:extLst>
          </p:cNvPr>
          <p:cNvSpPr txBox="1"/>
          <p:nvPr/>
        </p:nvSpPr>
        <p:spPr>
          <a:xfrm>
            <a:off x="8917969" y="2970768"/>
            <a:ext cx="264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 is the test fold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68726-323E-984A-8ED1-82B849E7D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400" y="3306709"/>
            <a:ext cx="4927600" cy="3517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1DD47E-5669-5F48-B477-6A5210673A07}"/>
              </a:ext>
            </a:extLst>
          </p:cNvPr>
          <p:cNvSpPr txBox="1"/>
          <p:nvPr/>
        </p:nvSpPr>
        <p:spPr>
          <a:xfrm>
            <a:off x="5161908" y="0"/>
            <a:ext cx="325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accuracy of all folds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C78F09-BDC8-A740-8A5A-A62F24010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297" y="461040"/>
            <a:ext cx="3622099" cy="25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0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47B79-FC78-B14C-9D58-24BCE97C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6"/>
            <a:ext cx="10515600" cy="1325563"/>
          </a:xfrm>
        </p:spPr>
        <p:txBody>
          <a:bodyPr/>
          <a:lstStyle/>
          <a:p>
            <a:r>
              <a:rPr lang="en-US" dirty="0"/>
              <a:t>Amount of days per test subject kept in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28B05-6C65-BE4B-8155-F412BD279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78" y="2552674"/>
            <a:ext cx="3386431" cy="2380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5F3F0-6EF1-ED41-86F5-ACC3084AF30F}"/>
              </a:ext>
            </a:extLst>
          </p:cNvPr>
          <p:cNvSpPr txBox="1"/>
          <p:nvPr/>
        </p:nvSpPr>
        <p:spPr>
          <a:xfrm>
            <a:off x="1466087" y="2074987"/>
            <a:ext cx="138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A6F198-72B6-1D48-8D85-7CFBB223C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924" y="2494527"/>
            <a:ext cx="3551845" cy="24971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FB6ABD-71F2-D247-94B6-796EACF25D75}"/>
              </a:ext>
            </a:extLst>
          </p:cNvPr>
          <p:cNvSpPr txBox="1"/>
          <p:nvPr/>
        </p:nvSpPr>
        <p:spPr>
          <a:xfrm>
            <a:off x="5774075" y="2105417"/>
            <a:ext cx="151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F82E2B-DE42-C843-BE02-A139BFA7F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885" y="2552674"/>
            <a:ext cx="3669115" cy="25423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C0A11B-18E0-D24E-B560-E83AE3DCB8D6}"/>
              </a:ext>
            </a:extLst>
          </p:cNvPr>
          <p:cNvSpPr txBox="1"/>
          <p:nvPr/>
        </p:nvSpPr>
        <p:spPr>
          <a:xfrm>
            <a:off x="10001892" y="2061121"/>
            <a:ext cx="102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</a:t>
            </a:r>
          </a:p>
        </p:txBody>
      </p:sp>
    </p:spTree>
    <p:extLst>
      <p:ext uri="{BB962C8B-B14F-4D97-AF65-F5344CB8AC3E}">
        <p14:creationId xmlns:p14="http://schemas.microsoft.com/office/powerpoint/2010/main" val="303367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5D77F-EB93-7544-B066-681760E0A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82885"/>
          </a:xfrm>
        </p:spPr>
        <p:txBody>
          <a:bodyPr>
            <a:normAutofit/>
          </a:bodyPr>
          <a:lstStyle/>
          <a:p>
            <a:r>
              <a:rPr lang="en-US" sz="2000" dirty="0"/>
              <a:t>Between subject sensitivity </a:t>
            </a:r>
            <a:r>
              <a:rPr lang="en-US" sz="2000" dirty="0" err="1"/>
              <a:t>timesplit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C608E-74B6-6444-BEF1-39B150B3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1" y="3503488"/>
            <a:ext cx="46101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08C4CF-0CB3-BB4E-B784-32929AF8C34B}"/>
              </a:ext>
            </a:extLst>
          </p:cNvPr>
          <p:cNvSpPr txBox="1"/>
          <p:nvPr/>
        </p:nvSpPr>
        <p:spPr>
          <a:xfrm>
            <a:off x="1952090" y="3134156"/>
            <a:ext cx="76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A80971-A4EC-B647-99C1-645FFC28BDB6}"/>
              </a:ext>
            </a:extLst>
          </p:cNvPr>
          <p:cNvSpPr txBox="1"/>
          <p:nvPr/>
        </p:nvSpPr>
        <p:spPr>
          <a:xfrm>
            <a:off x="8558373" y="2948683"/>
            <a:ext cx="842481" cy="370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DA64F6-2E53-2249-815F-537A57C46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563" y="3503488"/>
            <a:ext cx="4610100" cy="314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41FCA4-CCF2-D742-9A7A-173650032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168" y="667551"/>
            <a:ext cx="3740551" cy="25071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1DF3A6-B2BF-3E40-B48E-57BD3D663900}"/>
              </a:ext>
            </a:extLst>
          </p:cNvPr>
          <p:cNvSpPr txBox="1"/>
          <p:nvPr/>
        </p:nvSpPr>
        <p:spPr>
          <a:xfrm>
            <a:off x="5414481" y="241442"/>
            <a:ext cx="126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average</a:t>
            </a:r>
          </a:p>
        </p:txBody>
      </p:sp>
    </p:spTree>
    <p:extLst>
      <p:ext uri="{BB962C8B-B14F-4D97-AF65-F5344CB8AC3E}">
        <p14:creationId xmlns:p14="http://schemas.microsoft.com/office/powerpoint/2010/main" val="3969262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383235-E0D9-DE43-AD4C-A98945427F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82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Between subject sensitivity timesplit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583BE-8CBC-2A4A-BB96-7E0E25FB8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8400"/>
            <a:ext cx="4699000" cy="314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FFFB24-D829-3B4D-91DF-10F479637136}"/>
              </a:ext>
            </a:extLst>
          </p:cNvPr>
          <p:cNvSpPr txBox="1"/>
          <p:nvPr/>
        </p:nvSpPr>
        <p:spPr>
          <a:xfrm>
            <a:off x="1787703" y="3339068"/>
            <a:ext cx="83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A94C8-FD25-DE41-A25F-1DDB949DA271}"/>
              </a:ext>
            </a:extLst>
          </p:cNvPr>
          <p:cNvSpPr txBox="1"/>
          <p:nvPr/>
        </p:nvSpPr>
        <p:spPr>
          <a:xfrm>
            <a:off x="5414481" y="241442"/>
            <a:ext cx="126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average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247B2-6899-ED47-814A-B803403FD20D}"/>
              </a:ext>
            </a:extLst>
          </p:cNvPr>
          <p:cNvSpPr txBox="1"/>
          <p:nvPr/>
        </p:nvSpPr>
        <p:spPr>
          <a:xfrm>
            <a:off x="8558373" y="2948683"/>
            <a:ext cx="842481" cy="370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C84B94-E336-F946-AC8E-7BAEFC100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375" y="3523734"/>
            <a:ext cx="46101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9C6081-7FE7-B844-AD10-F7A0E9484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830" y="790886"/>
            <a:ext cx="3617715" cy="242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98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383235-E0D9-DE43-AD4C-A98945427F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82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Between subject sensitivity timesplit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F6B7FC-753A-A94E-AA3B-6E49FD0ED8FB}"/>
              </a:ext>
            </a:extLst>
          </p:cNvPr>
          <p:cNvSpPr txBox="1"/>
          <p:nvPr/>
        </p:nvSpPr>
        <p:spPr>
          <a:xfrm>
            <a:off x="8558373" y="2948683"/>
            <a:ext cx="842481" cy="370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1664A-7C8E-B940-A45B-C304FF5CEFE5}"/>
              </a:ext>
            </a:extLst>
          </p:cNvPr>
          <p:cNvSpPr txBox="1"/>
          <p:nvPr/>
        </p:nvSpPr>
        <p:spPr>
          <a:xfrm>
            <a:off x="5414481" y="241442"/>
            <a:ext cx="126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average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2464F-2984-EB40-838F-43125EC55B2E}"/>
              </a:ext>
            </a:extLst>
          </p:cNvPr>
          <p:cNvSpPr txBox="1"/>
          <p:nvPr/>
        </p:nvSpPr>
        <p:spPr>
          <a:xfrm>
            <a:off x="1868184" y="3215745"/>
            <a:ext cx="134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AllGlass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0D727-B732-9440-B88B-E862FF92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495" y="610774"/>
            <a:ext cx="3670053" cy="2459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E979E7-6F7F-B046-8A84-9353079FF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5077"/>
            <a:ext cx="4699000" cy="314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AD80C2-1546-5544-902E-289BFFCD2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184" y="3318822"/>
            <a:ext cx="46101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08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383235-E0D9-DE43-AD4C-A98945427F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82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Between subject sensitivity timesplit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FF0B2-CF20-D64D-891B-9BC8CED41B27}"/>
              </a:ext>
            </a:extLst>
          </p:cNvPr>
          <p:cNvSpPr txBox="1"/>
          <p:nvPr/>
        </p:nvSpPr>
        <p:spPr>
          <a:xfrm>
            <a:off x="8558373" y="2948683"/>
            <a:ext cx="842481" cy="370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4C693-5F1D-844A-B913-2E4A2BD1A2E0}"/>
              </a:ext>
            </a:extLst>
          </p:cNvPr>
          <p:cNvSpPr txBox="1"/>
          <p:nvPr/>
        </p:nvSpPr>
        <p:spPr>
          <a:xfrm>
            <a:off x="5414481" y="241442"/>
            <a:ext cx="126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average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62017-2AA0-3B42-8B06-64661610BE13}"/>
              </a:ext>
            </a:extLst>
          </p:cNvPr>
          <p:cNvSpPr txBox="1"/>
          <p:nvPr/>
        </p:nvSpPr>
        <p:spPr>
          <a:xfrm>
            <a:off x="1787703" y="3209730"/>
            <a:ext cx="167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AllSemantic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DCF9AF-B7D7-6946-AB6A-86174122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030" y="610774"/>
            <a:ext cx="4152984" cy="2783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91EED2-DCD8-C741-A287-9F4CD4C52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79062"/>
            <a:ext cx="4699000" cy="314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ACEAFF-290E-4146-B644-0A3344917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703" y="3318822"/>
            <a:ext cx="46101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30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0802A-EB51-AE44-8CF8-53F11E7E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you used all the tasks in the training and testing set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62A17-E15C-2E42-982E-5CA31C8BE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244" y="1582221"/>
            <a:ext cx="3793380" cy="2628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CC1C12-F534-F94E-8E01-E6889A266D0F}"/>
              </a:ext>
            </a:extLst>
          </p:cNvPr>
          <p:cNvSpPr txBox="1"/>
          <p:nvPr/>
        </p:nvSpPr>
        <p:spPr>
          <a:xfrm>
            <a:off x="6020656" y="1212351"/>
            <a:ext cx="89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D72D38-EC47-A14E-9A1B-DE0ACEC18C97}"/>
              </a:ext>
            </a:extLst>
          </p:cNvPr>
          <p:cNvSpPr txBox="1"/>
          <p:nvPr/>
        </p:nvSpPr>
        <p:spPr>
          <a:xfrm>
            <a:off x="1853667" y="3300472"/>
            <a:ext cx="9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F6959-5893-2E41-AB12-53F92F4DF2A5}"/>
              </a:ext>
            </a:extLst>
          </p:cNvPr>
          <p:cNvSpPr txBox="1"/>
          <p:nvPr/>
        </p:nvSpPr>
        <p:spPr>
          <a:xfrm>
            <a:off x="10233062" y="3300472"/>
            <a:ext cx="58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4212B5-FBD4-684B-B81E-1715D5502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45" y="3669804"/>
            <a:ext cx="3791138" cy="2665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B40404-48B0-6F4E-95B8-2E8A3E77F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774" y="3821986"/>
            <a:ext cx="3786113" cy="266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6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DD7C-3479-A64C-885E-942473B91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10 random permutations across 10 different subjects; train permuted label memory test mixed unpermuted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B031A-2279-B74A-80B7-AA1971DC6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Average=.57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87710E-7B3F-4448-9D9E-FF3B84251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753" y="2248694"/>
            <a:ext cx="5549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9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3594D-B0A3-484E-8694-7EFE31FA5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740"/>
            <a:ext cx="10515600" cy="1325563"/>
          </a:xfrm>
        </p:spPr>
        <p:txBody>
          <a:bodyPr/>
          <a:lstStyle/>
          <a:p>
            <a:r>
              <a:rPr lang="en-US" dirty="0"/>
              <a:t>Using all tasks in the training and testing set and split up rest matrices to match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65ADB-5C42-6145-8FA8-68D7BE13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916" y="1752337"/>
            <a:ext cx="3817193" cy="2558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FA149F-D717-0644-B2A2-979BEEF16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43" y="4139885"/>
            <a:ext cx="3361868" cy="2333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DE3F15-A491-704A-91DB-DB1493296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5615" y="4139885"/>
            <a:ext cx="3607747" cy="2418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EF0F82-4C0D-5746-8F4B-ADAF5F79B3D2}"/>
              </a:ext>
            </a:extLst>
          </p:cNvPr>
          <p:cNvSpPr txBox="1"/>
          <p:nvPr/>
        </p:nvSpPr>
        <p:spPr>
          <a:xfrm>
            <a:off x="5664109" y="135191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57A5BD-72D8-FF44-9E42-79D7A49577F8}"/>
              </a:ext>
            </a:extLst>
          </p:cNvPr>
          <p:cNvSpPr txBox="1"/>
          <p:nvPr/>
        </p:nvSpPr>
        <p:spPr>
          <a:xfrm>
            <a:off x="1587646" y="3770553"/>
            <a:ext cx="7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1E4C8-951D-084B-8EA1-82AF2D7FEC38}"/>
              </a:ext>
            </a:extLst>
          </p:cNvPr>
          <p:cNvSpPr txBox="1"/>
          <p:nvPr/>
        </p:nvSpPr>
        <p:spPr>
          <a:xfrm>
            <a:off x="9533279" y="3678355"/>
            <a:ext cx="81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870E8C-89E0-E443-B061-CB2C41A76ED8}"/>
              </a:ext>
            </a:extLst>
          </p:cNvPr>
          <p:cNvSpPr txBox="1"/>
          <p:nvPr/>
        </p:nvSpPr>
        <p:spPr>
          <a:xfrm>
            <a:off x="1006867" y="2268689"/>
            <a:ext cx="2332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Task=mem(10), motor(10), mixed (10)</a:t>
            </a:r>
          </a:p>
          <a:p>
            <a:r>
              <a:rPr lang="en-US" dirty="0"/>
              <a:t>Rest=rest (30)</a:t>
            </a:r>
          </a:p>
        </p:txBody>
      </p:sp>
    </p:spTree>
    <p:extLst>
      <p:ext uri="{BB962C8B-B14F-4D97-AF65-F5344CB8AC3E}">
        <p14:creationId xmlns:p14="http://schemas.microsoft.com/office/powerpoint/2010/main" val="419775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2A7D-4CAB-3045-BA60-B2DA032D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Feature Weights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BB3EC-1EFC-3C45-B343-309C41ACBCC0}"/>
              </a:ext>
            </a:extLst>
          </p:cNvPr>
          <p:cNvSpPr txBox="1"/>
          <p:nvPr/>
        </p:nvSpPr>
        <p:spPr>
          <a:xfrm>
            <a:off x="1864927" y="956231"/>
            <a:ext cx="235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MSC01 Weights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7421DE-CAD9-0A41-A824-C37F20AC50AC}"/>
              </a:ext>
            </a:extLst>
          </p:cNvPr>
          <p:cNvSpPr txBox="1"/>
          <p:nvPr/>
        </p:nvSpPr>
        <p:spPr>
          <a:xfrm>
            <a:off x="8339667" y="956231"/>
            <a:ext cx="235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MSC02 Weights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10C6EB-ADF4-CB44-88E6-7CF534A327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5" t="2652" r="21389" b="1894"/>
          <a:stretch/>
        </p:blipFill>
        <p:spPr>
          <a:xfrm>
            <a:off x="177800" y="1325563"/>
            <a:ext cx="5727988" cy="53068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A0C587-DD05-D84A-A957-3A9DF5EFD5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11" t="2903" r="21805" b="2400"/>
          <a:stretch/>
        </p:blipFill>
        <p:spPr>
          <a:xfrm>
            <a:off x="6370879" y="1325563"/>
            <a:ext cx="5643321" cy="514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01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C5FD8F-C45C-4742-B056-A939565094C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Feature Weights Motor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6B555-77A9-FE4E-A855-AA513654E142}"/>
              </a:ext>
            </a:extLst>
          </p:cNvPr>
          <p:cNvSpPr txBox="1"/>
          <p:nvPr/>
        </p:nvSpPr>
        <p:spPr>
          <a:xfrm>
            <a:off x="1907997" y="989596"/>
            <a:ext cx="235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MSC01 Weights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4A434-8F09-D442-A491-737496571B33}"/>
              </a:ext>
            </a:extLst>
          </p:cNvPr>
          <p:cNvSpPr txBox="1"/>
          <p:nvPr/>
        </p:nvSpPr>
        <p:spPr>
          <a:xfrm>
            <a:off x="7738535" y="906528"/>
            <a:ext cx="235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MSC02 Weights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675BC-6542-5F40-AC16-D9C665C7B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4" t="4924" r="20972" b="1642"/>
          <a:stretch/>
        </p:blipFill>
        <p:spPr>
          <a:xfrm>
            <a:off x="254000" y="1325563"/>
            <a:ext cx="5661729" cy="5096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69FB8F-B785-D643-9050-7938E7BCDF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56" t="3157" r="21945" b="1389"/>
          <a:stretch/>
        </p:blipFill>
        <p:spPr>
          <a:xfrm>
            <a:off x="6082063" y="1174262"/>
            <a:ext cx="5661729" cy="540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15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CBA5F-C5E0-F544-842B-780444C81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Feature Weights Mixed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B6594-E561-2C40-9B42-D12CAA9964E8}"/>
              </a:ext>
            </a:extLst>
          </p:cNvPr>
          <p:cNvSpPr txBox="1"/>
          <p:nvPr/>
        </p:nvSpPr>
        <p:spPr>
          <a:xfrm>
            <a:off x="1947333" y="1046983"/>
            <a:ext cx="235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MSC01 Weights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B05F6-D4C1-CB42-95B9-B5036D55654D}"/>
              </a:ext>
            </a:extLst>
          </p:cNvPr>
          <p:cNvSpPr txBox="1"/>
          <p:nvPr/>
        </p:nvSpPr>
        <p:spPr>
          <a:xfrm>
            <a:off x="8161867" y="1046983"/>
            <a:ext cx="235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MSC02 Weights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C7B6F7-4988-8B4B-B51C-0EAE9137A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61" t="4924" r="22361" b="2651"/>
          <a:stretch/>
        </p:blipFill>
        <p:spPr>
          <a:xfrm>
            <a:off x="237067" y="1507067"/>
            <a:ext cx="5604933" cy="5154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B06F2F-B903-0947-902A-E428DA97D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6186" r="23333" b="2147"/>
          <a:stretch/>
        </p:blipFill>
        <p:spPr>
          <a:xfrm>
            <a:off x="6287264" y="1507067"/>
            <a:ext cx="5604933" cy="521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59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E19D-7F6B-1E44-AC0D-4285D612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MSC02 Correlation matrices mem</a:t>
            </a:r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0CF7B60-81A2-9A45-BDE2-E33DAFB5F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B50C96C-401A-A04C-A62A-5B6C2DA0E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961BC6E-F56E-0A4E-A857-99CDDDC1B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A52F89-C0F0-E84C-A838-4E6039FED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A9CA2D6-4599-8C4E-959F-E09C8315D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D4C0A58-5311-D144-B9CD-47D3B8235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52DB9E0-55F1-344C-AFA2-3C50CC0C2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B555C9B-E467-9B45-A0C0-CCF49D9F8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A1E572B-48FB-294F-9D19-CCDA16D601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2BAF007-D9EC-6841-9459-FD859A4471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97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E19D-7F6B-1E44-AC0D-4285D612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MSC02 Correlation matrices motor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7F459-A05B-F54C-9E1A-91FB27961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E6CA4-A61F-1540-8B72-0E7429AC0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DF205E-2B8E-5D4B-B7B5-87AEA7F8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CCD8C8-2CB9-B94D-A726-68C4ADAF8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386722-078E-C44F-944C-5549700CA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AF5100-28DD-6F40-A05B-AF73159F1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C21F9F-54C6-B64C-8DB1-EDEA7603AF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1C4A44-FA45-9B4F-A68E-90A5A34D37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E2DA4D-ED55-F74E-A0E7-C4B1AA17A9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55796AA-7201-9445-A132-075743F04F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47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E19D-7F6B-1E44-AC0D-4285D612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MSC02 Correlation matrices mixed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61753-160A-5B44-976F-28D4A3D2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E8EC7C-DB5E-8B4E-8AC6-5417E8994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54371E-13DA-A24C-AFEB-48448B8B7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3925C0-8905-9B4E-BE09-9463D3A06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A43F5F-27D2-6D41-84C0-45369B797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E47A3E-4F9F-2240-ABA0-44E7351EB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A04AD2-9F77-F542-BFF9-6C065C031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72407D-E8DD-694D-9BF8-7C077D09EA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279691-484F-824E-B793-BCEDD59657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82DB0CC-BFC9-0C43-B4C7-2D19EC2CBF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37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E19D-7F6B-1E44-AC0D-4285D612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MSC02 Correlation matrices 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D6642-C89D-0246-AAA0-2772BDF86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9A2A7D-49DE-A04D-8FFA-2C9C58907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C7E4E7-B465-ED48-ABE4-7295F121B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97F0F1-3CBE-F94A-A866-F053C3708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D68C98-6197-0346-A53E-AEBB3DA12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01D304-23C7-3B44-AB0D-6B6505BB48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DAE3F0-C16D-504D-BD4F-C84E196FD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6D69D2-35CD-5A47-BF27-3DF2673CD7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702513-0505-DA43-91C8-9D6277E68A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BF4E14-490D-914B-B61F-520910D10D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6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F874-6859-D646-9EBD-90993C62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MSC05 Correlation Matrices mem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755D0-637C-C74E-AD02-C7E05668A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0CC7C-1D2E-8F47-A15E-BE6C58FCB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C5E180-4ED9-244A-84A9-5299119DD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003D8A-2F33-CE49-BD55-A2493CFC3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8771F2-F5FE-8C46-A01F-F9A00624D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E2C509-5141-7F49-B2D0-80E1B398F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F7BB4C-A83D-CD42-8F26-5A05C92BE8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ABFB88-5D6D-4643-AE1C-121E31FA6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4A88FE-DB01-0141-9A38-31BBA3B004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934C67-46F8-374C-9C47-C033B2458A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65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F874-6859-D646-9EBD-90993C62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MSC05 Correlation Matrices motor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E6240-0C72-C648-B16D-875673889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CCA00-A8C8-7740-A31A-CC7F1B76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8B8C1A-2F04-344B-A184-1EDE04E2E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2438AC-1660-DB4A-B76E-0888491D2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927291-0E87-F64D-BF3D-3A5988026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76A0BF-D3B6-E345-B56B-8B062CD30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CD2B8-6FE7-5543-BBA6-988C0CD97B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ED97B6-1A26-BA43-89C3-45EE75E118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E1E92B-AEBE-6847-B4FF-423BAE6886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1CD60F-D2E1-7249-80B1-8950AA084B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99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353D2-5430-5444-BECA-FC1B3442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MSC02, 04, 05, 10; Testing MSC01, 03, 06, 07 in a LOOCV across subs average accuracy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4C4ED-2020-9449-A595-5E245743B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Mem=70.3</a:t>
            </a:r>
          </a:p>
          <a:p>
            <a:r>
              <a:rPr lang="en-US" dirty="0"/>
              <a:t>Mixed=67.4</a:t>
            </a:r>
          </a:p>
          <a:p>
            <a:r>
              <a:rPr lang="en-US" dirty="0"/>
              <a:t>Motor=92.1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683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F874-6859-D646-9EBD-90993C62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MSC05 Correlation Matrices mixed</a:t>
            </a:r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90C3F5C-4E55-A943-B2FE-F3E1D4AEE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8D63A0-BBCF-FD43-B5E6-225BE1B15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3BB327-CF3E-A84E-9CA3-50C838F76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7B715D-5F54-B34F-917E-8BD0F5F22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6F9396-1ED3-D64A-95D1-6E20FE1D7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3E169D0-D402-1649-AD0F-BC5FE3735C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8B356B-28BD-CB4E-850F-8C9CED008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40A36F9-360E-E546-A361-7B2B4341D9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ECCDDBD-7FFB-4841-8F93-B9C953BB71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BD37517-8F7E-5D49-99E7-8DAECD58CE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35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F874-6859-D646-9EBD-90993C62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MSC05 Correlation Matrices rest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C601D-23C4-4546-8DBC-CB205DF87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9AED26-4F15-7E4B-B8D1-EABA9AA1F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393EE1-0790-3247-8840-F0A8F542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D55169-568C-CB4A-B9F2-2597BEE98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8A3E80-6506-4D4C-8E61-31F64142E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3405CD-2481-CE4E-8DD4-A9F1C9743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A729D6-B979-C347-AE28-96C62520F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B15B3A-8BC5-8949-9196-807F82E5E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F76D54-7258-D14D-A937-9597A57152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BE234F9-1600-4C42-BB47-403B8E63D0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12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AD57B-9489-0B4D-BF68-23EDE6B7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MSC06 Correlation Matrices mem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BAE35-7922-9644-BD16-50DBBA36D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CF0EA3-78E1-2742-8E82-CB571110B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70767-A922-9240-84CB-573694C8F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32192-C8B0-C84F-A1CB-9C6CF12F4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4AB8DB-28EA-E143-88BA-F9794EDA8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8DA32F-9A27-1443-87BE-25CD34B19D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5813DB-1B21-AF45-BF1E-39E7BEF70A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042188-FBA6-B148-AEDD-66EEB98533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7D5CD4-A721-E444-BCFC-AD07470B33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00C029-05A1-7A4F-B09F-ACC8044F89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33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AD57B-9489-0B4D-BF68-23EDE6B7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MSC06 Correlation Matrices motor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78297-42B2-D648-87E1-9518A136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6C160A-A5A7-9441-9FB4-B5E0DD5CE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FBB0E-2C3B-414A-AAFE-5C5151ED4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030C9F-F401-BA4E-9668-CEDBB4F36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C50E22-DE6B-4F44-8DD7-942DFE580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C54F01-0FFA-7B4B-A81F-D15CC1C93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4AD3CF-E11C-8046-BB07-82B3254DDF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AC9751-846B-334F-A3DE-4190EB40D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86B234-C41B-3A42-81A3-5410C98B64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BBFBF3-1EA8-2545-B29D-B99AF36FEC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48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AD57B-9489-0B4D-BF68-23EDE6B7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MSC06 Correlation Matrices mixed</a:t>
            </a:r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27A38E4-AE8A-2946-8AC2-6E40FCDF6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04277BF-6416-0645-B24F-39A88C91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F187F0D-5A0A-A44E-9185-BCEFC6E06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7805EC-9862-774C-B185-6154B6CA6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732EFA6-469F-7841-86CF-9702EBE25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39E8B09-208D-8C43-B9D2-55773702E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C18E242-29CE-794B-8DB4-B8168689D2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704F3E1-BA01-BD42-B761-176337F9BD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4B94B82-FA56-D44C-A3FC-72936D6301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ED881D1-7355-A44D-AB9A-D8E7EEE901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55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AD57B-9489-0B4D-BF68-23EDE6B7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MSC06 Correlation Matrices rest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B6081-35FB-AA4A-932D-9D3DED094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41275"/>
            <a:ext cx="2593975" cy="1389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A5668-0F28-334A-BE37-E3003DDD2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512888"/>
            <a:ext cx="3484563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BB7EFF-FC21-364F-8E26-A708D4DDC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75038"/>
            <a:ext cx="3484563" cy="187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9828A3-1BAC-0A41-817E-46FB6426B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41275"/>
            <a:ext cx="2593975" cy="13890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24F5D8-9DAA-8A40-8621-87B288394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925" y="1512888"/>
            <a:ext cx="3484563" cy="187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F64C34-C167-6D41-BCB0-66A45974B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475038"/>
            <a:ext cx="3484563" cy="187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E0CE69-36C1-2346-9866-B7707E8782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275" y="41275"/>
            <a:ext cx="2593975" cy="1389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3E5108-567A-9347-A014-7F898244CB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25" y="1512888"/>
            <a:ext cx="3484563" cy="1879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901637-CACA-1444-BBE7-5292DAC7A7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1625" y="3475038"/>
            <a:ext cx="3484563" cy="1879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2BFCB2-E029-BF4B-806C-D624697FC7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2213" y="41275"/>
            <a:ext cx="2593975" cy="13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70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78CA3-D3F7-0440-B771-101DEA4F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rest time to task </a:t>
            </a:r>
          </a:p>
        </p:txBody>
      </p:sp>
    </p:spTree>
    <p:extLst>
      <p:ext uri="{BB962C8B-B14F-4D97-AF65-F5344CB8AC3E}">
        <p14:creationId xmlns:p14="http://schemas.microsoft.com/office/powerpoint/2010/main" val="521863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2493-E4DD-7F45-BEAE-24504955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DD5F38-1800-1F41-8146-8F9D2D65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357808"/>
            <a:ext cx="4610100" cy="32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6D6946-8CA0-E044-8ED5-B7ED4970F91D}"/>
              </a:ext>
            </a:extLst>
          </p:cNvPr>
          <p:cNvSpPr txBox="1"/>
          <p:nvPr/>
        </p:nvSpPr>
        <p:spPr>
          <a:xfrm>
            <a:off x="5744818" y="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C99BF-1290-784B-BE43-34043360E3A7}"/>
              </a:ext>
            </a:extLst>
          </p:cNvPr>
          <p:cNvSpPr txBox="1"/>
          <p:nvPr/>
        </p:nvSpPr>
        <p:spPr>
          <a:xfrm>
            <a:off x="1807680" y="2703443"/>
            <a:ext cx="101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CB7E8-2211-724D-A6FB-5347782FDC13}"/>
              </a:ext>
            </a:extLst>
          </p:cNvPr>
          <p:cNvSpPr txBox="1"/>
          <p:nvPr/>
        </p:nvSpPr>
        <p:spPr>
          <a:xfrm>
            <a:off x="9411942" y="2983554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89498B-BD65-8348-839C-D450C5B8F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1" y="3292475"/>
            <a:ext cx="46101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0C3850-477C-2042-8191-AE21985EB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609" y="3510875"/>
            <a:ext cx="4699000" cy="320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0A3276-F0DE-2747-A3E3-143BA9C2B335}"/>
              </a:ext>
            </a:extLst>
          </p:cNvPr>
          <p:cNvSpPr txBox="1"/>
          <p:nvPr/>
        </p:nvSpPr>
        <p:spPr>
          <a:xfrm>
            <a:off x="8683315" y="50323"/>
            <a:ext cx="292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Compared to using all of rest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185A98-B49F-3547-B762-55490AA43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584" y="406581"/>
            <a:ext cx="3904532" cy="274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42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2493-E4DD-7F45-BEAE-24504955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D6946-8CA0-E044-8ED5-B7ED4970F91D}"/>
              </a:ext>
            </a:extLst>
          </p:cNvPr>
          <p:cNvSpPr txBox="1"/>
          <p:nvPr/>
        </p:nvSpPr>
        <p:spPr>
          <a:xfrm>
            <a:off x="5744818" y="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C99BF-1290-784B-BE43-34043360E3A7}"/>
              </a:ext>
            </a:extLst>
          </p:cNvPr>
          <p:cNvSpPr txBox="1"/>
          <p:nvPr/>
        </p:nvSpPr>
        <p:spPr>
          <a:xfrm>
            <a:off x="1807680" y="2703443"/>
            <a:ext cx="101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CB7E8-2211-724D-A6FB-5347782FDC13}"/>
              </a:ext>
            </a:extLst>
          </p:cNvPr>
          <p:cNvSpPr txBox="1"/>
          <p:nvPr/>
        </p:nvSpPr>
        <p:spPr>
          <a:xfrm>
            <a:off x="9411942" y="2983554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06212-7251-7E4B-80C8-9C7769A37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206" y="365125"/>
            <a:ext cx="46990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453FE-A087-984F-B9F0-AA3D03E98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3352886"/>
            <a:ext cx="4610100" cy="320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EBF510-17FB-3740-BE0B-ECAD2FB43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335" y="3459206"/>
            <a:ext cx="46101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3E297E-B90F-2846-8DD7-10036E3F6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270" y="365125"/>
            <a:ext cx="3622099" cy="25097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41CA61-3AFA-A048-A143-AD37B9C8E9D2}"/>
              </a:ext>
            </a:extLst>
          </p:cNvPr>
          <p:cNvSpPr txBox="1"/>
          <p:nvPr/>
        </p:nvSpPr>
        <p:spPr>
          <a:xfrm>
            <a:off x="8683315" y="50323"/>
            <a:ext cx="292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Compared to using all of rest</a:t>
            </a:r>
          </a:p>
        </p:txBody>
      </p:sp>
    </p:spTree>
    <p:extLst>
      <p:ext uri="{BB962C8B-B14F-4D97-AF65-F5344CB8AC3E}">
        <p14:creationId xmlns:p14="http://schemas.microsoft.com/office/powerpoint/2010/main" val="344032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2493-E4DD-7F45-BEAE-24504955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AllGlass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D6946-8CA0-E044-8ED5-B7ED4970F91D}"/>
              </a:ext>
            </a:extLst>
          </p:cNvPr>
          <p:cNvSpPr txBox="1"/>
          <p:nvPr/>
        </p:nvSpPr>
        <p:spPr>
          <a:xfrm>
            <a:off x="4597400" y="721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C99BF-1290-784B-BE43-34043360E3A7}"/>
              </a:ext>
            </a:extLst>
          </p:cNvPr>
          <p:cNvSpPr txBox="1"/>
          <p:nvPr/>
        </p:nvSpPr>
        <p:spPr>
          <a:xfrm>
            <a:off x="1807680" y="2703443"/>
            <a:ext cx="101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CB7E8-2211-724D-A6FB-5347782FDC13}"/>
              </a:ext>
            </a:extLst>
          </p:cNvPr>
          <p:cNvSpPr txBox="1"/>
          <p:nvPr/>
        </p:nvSpPr>
        <p:spPr>
          <a:xfrm>
            <a:off x="9411942" y="2983554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8BEC4-8E20-8249-915C-DDC40B10A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4" y="455613"/>
            <a:ext cx="4699000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0729F1-4FA2-8E47-8E5E-9C35BF795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3400766"/>
            <a:ext cx="46101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E187B0-D78B-A944-B777-CC10B95A1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00" y="3565525"/>
            <a:ext cx="4610100" cy="320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78E5F5-039A-BB4F-89A1-92735F568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24" y="455613"/>
            <a:ext cx="4699000" cy="3200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5D1CFE-B537-7640-AE45-C9720E5EEDD9}"/>
              </a:ext>
            </a:extLst>
          </p:cNvPr>
          <p:cNvSpPr txBox="1"/>
          <p:nvPr/>
        </p:nvSpPr>
        <p:spPr>
          <a:xfrm>
            <a:off x="8683315" y="50323"/>
            <a:ext cx="292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Compared to using all of rest</a:t>
            </a:r>
          </a:p>
        </p:txBody>
      </p:sp>
    </p:spTree>
    <p:extLst>
      <p:ext uri="{BB962C8B-B14F-4D97-AF65-F5344CB8AC3E}">
        <p14:creationId xmlns:p14="http://schemas.microsoft.com/office/powerpoint/2010/main" val="335624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A7F4A-8EA7-A242-BD4A-367F3F0D7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Within Sub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A1367-60ED-6D4B-9842-C86838BAA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125" y="3505200"/>
            <a:ext cx="5003800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2F6084-8A79-144F-8343-D85F230B4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125" y="0"/>
            <a:ext cx="5003800" cy="3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1322A4-3AB2-184F-B504-75621F211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05" y="1602600"/>
            <a:ext cx="5003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71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2493-E4DD-7F45-BEAE-24504955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739" y="-40725"/>
            <a:ext cx="10515600" cy="1325563"/>
          </a:xfrm>
        </p:spPr>
        <p:txBody>
          <a:bodyPr/>
          <a:lstStyle/>
          <a:p>
            <a:r>
              <a:rPr lang="en-US" dirty="0" err="1"/>
              <a:t>AllSemantic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D6946-8CA0-E044-8ED5-B7ED4970F91D}"/>
              </a:ext>
            </a:extLst>
          </p:cNvPr>
          <p:cNvSpPr txBox="1"/>
          <p:nvPr/>
        </p:nvSpPr>
        <p:spPr>
          <a:xfrm>
            <a:off x="4462256" y="826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C99BF-1290-784B-BE43-34043360E3A7}"/>
              </a:ext>
            </a:extLst>
          </p:cNvPr>
          <p:cNvSpPr txBox="1"/>
          <p:nvPr/>
        </p:nvSpPr>
        <p:spPr>
          <a:xfrm>
            <a:off x="1807680" y="2703443"/>
            <a:ext cx="101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CB7E8-2211-724D-A6FB-5347782FDC13}"/>
              </a:ext>
            </a:extLst>
          </p:cNvPr>
          <p:cNvSpPr txBox="1"/>
          <p:nvPr/>
        </p:nvSpPr>
        <p:spPr>
          <a:xfrm>
            <a:off x="9411942" y="2983554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31E3A-973D-6941-94C1-E2B8D3BE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556" y="369332"/>
            <a:ext cx="46990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CCBCD7-DCDF-7D4F-A942-A4BCADD4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4610100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8A00D3-4224-5345-B27D-99949985C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089" y="3371988"/>
            <a:ext cx="4610100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0187D6-A46E-404C-8A43-E8AE147C1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827" y="667015"/>
            <a:ext cx="3897115" cy="26542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29F2D2-4FA5-4D41-97D2-031F3B7BD8F4}"/>
              </a:ext>
            </a:extLst>
          </p:cNvPr>
          <p:cNvSpPr txBox="1"/>
          <p:nvPr/>
        </p:nvSpPr>
        <p:spPr>
          <a:xfrm>
            <a:off x="8541603" y="213236"/>
            <a:ext cx="292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Compared to using all of rest</a:t>
            </a:r>
          </a:p>
        </p:txBody>
      </p:sp>
    </p:spTree>
    <p:extLst>
      <p:ext uri="{BB962C8B-B14F-4D97-AF65-F5344CB8AC3E}">
        <p14:creationId xmlns:p14="http://schemas.microsoft.com/office/powerpoint/2010/main" val="1658687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BCCAB-2151-8042-8697-5153BA80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Between Sub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B35AAC-A681-A843-B9A7-2F368869D4E9}"/>
              </a:ext>
            </a:extLst>
          </p:cNvPr>
          <p:cNvSpPr txBox="1"/>
          <p:nvPr/>
        </p:nvSpPr>
        <p:spPr>
          <a:xfrm>
            <a:off x="5401827" y="586899"/>
            <a:ext cx="1256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DF61D2-F724-E04E-94D3-5216391E9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428" y="1325563"/>
            <a:ext cx="6809744" cy="479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5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3B1E6-30C5-944C-B661-50E4E74CF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Between Sub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1B6D6-B8E0-C043-990F-8B0BAE0A52E8}"/>
              </a:ext>
            </a:extLst>
          </p:cNvPr>
          <p:cNvSpPr txBox="1"/>
          <p:nvPr/>
        </p:nvSpPr>
        <p:spPr>
          <a:xfrm>
            <a:off x="5156187" y="586899"/>
            <a:ext cx="104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Motor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86C865-2F88-0547-9D15-73E902AD8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445" y="1397928"/>
            <a:ext cx="6695813" cy="463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3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84A66-DDE4-3A43-8275-CE65862E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Between Sub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1AB72-552D-9C43-BAFD-FB66D319F35C}"/>
              </a:ext>
            </a:extLst>
          </p:cNvPr>
          <p:cNvSpPr txBox="1"/>
          <p:nvPr/>
        </p:nvSpPr>
        <p:spPr>
          <a:xfrm>
            <a:off x="5611940" y="1054273"/>
            <a:ext cx="1087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Mixed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21DBA6-4BE1-E445-A188-2779834B3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717" y="1577493"/>
            <a:ext cx="7038558" cy="487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54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18A4-E72E-6747-965E-E55E8364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 out 1 day(testing set) 9 days (training set)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C12AE-5CBA-C64F-92C4-B15431DFD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488" y="1538841"/>
            <a:ext cx="69215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4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668E-8128-7C45-B0E6-8B90F9372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704" y="109562"/>
            <a:ext cx="10515600" cy="1325563"/>
          </a:xfrm>
        </p:spPr>
        <p:txBody>
          <a:bodyPr/>
          <a:lstStyle/>
          <a:p>
            <a:r>
              <a:rPr lang="en-US" dirty="0"/>
              <a:t>Split Time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48E0C-0E67-8A43-BF62-C90F99A21800}"/>
              </a:ext>
            </a:extLst>
          </p:cNvPr>
          <p:cNvSpPr txBox="1"/>
          <p:nvPr/>
        </p:nvSpPr>
        <p:spPr>
          <a:xfrm>
            <a:off x="8782756" y="402396"/>
            <a:ext cx="166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time into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733965-BD6E-D542-B48C-6AAB95AEABDA}"/>
              </a:ext>
            </a:extLst>
          </p:cNvPr>
          <p:cNvSpPr txBox="1"/>
          <p:nvPr/>
        </p:nvSpPr>
        <p:spPr>
          <a:xfrm>
            <a:off x="4761621" y="3319089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time in half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37FBA8-7767-5345-99FC-970CA62B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247" y="771728"/>
            <a:ext cx="4499054" cy="31027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306ED-32E1-024F-A23B-654748004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313" y="3688421"/>
            <a:ext cx="4298549" cy="30206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134B4B-B9C6-0048-AF69-5C7999B53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65" y="818336"/>
            <a:ext cx="4241439" cy="28328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3043B7-9FBF-884E-9A0D-432DCE0F8257}"/>
              </a:ext>
            </a:extLst>
          </p:cNvPr>
          <p:cNvSpPr txBox="1"/>
          <p:nvPr/>
        </p:nvSpPr>
        <p:spPr>
          <a:xfrm>
            <a:off x="1877707" y="44900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</a:t>
            </a:r>
          </a:p>
        </p:txBody>
      </p:sp>
    </p:spTree>
    <p:extLst>
      <p:ext uri="{BB962C8B-B14F-4D97-AF65-F5344CB8AC3E}">
        <p14:creationId xmlns:p14="http://schemas.microsoft.com/office/powerpoint/2010/main" val="1194319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405</Words>
  <Application>Microsoft Macintosh PowerPoint</Application>
  <PresentationFormat>Widescreen</PresentationFormat>
  <Paragraphs>132</Paragraphs>
  <Slides>40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MVPA</vt:lpstr>
      <vt:lpstr>10 random permutations across 10 different subjects; train permuted label memory test mixed unpermuted</vt:lpstr>
      <vt:lpstr>Training MSC02, 04, 05, 10; Testing MSC01, 03, 06, 07 in a LOOCV across subs average accuracy scores</vt:lpstr>
      <vt:lpstr>Within Sub</vt:lpstr>
      <vt:lpstr>Between Sub</vt:lpstr>
      <vt:lpstr>Between Sub</vt:lpstr>
      <vt:lpstr>Between Sub</vt:lpstr>
      <vt:lpstr>Leave out 1 day(testing set) 9 days (training set)</vt:lpstr>
      <vt:lpstr>Split Time </vt:lpstr>
      <vt:lpstr>Time Split between subject </vt:lpstr>
      <vt:lpstr>Between Subject Sensitivity Accuracy Memory</vt:lpstr>
      <vt:lpstr>Between Subject Sensitivity Accuracy Mixed</vt:lpstr>
      <vt:lpstr>Between Subject Sensitivity Accuracy Motor</vt:lpstr>
      <vt:lpstr>Amount of days per test subject kept in analysis</vt:lpstr>
      <vt:lpstr>Between subject sensitivity timesplit</vt:lpstr>
      <vt:lpstr>PowerPoint Presentation</vt:lpstr>
      <vt:lpstr>PowerPoint Presentation</vt:lpstr>
      <vt:lpstr>PowerPoint Presentation</vt:lpstr>
      <vt:lpstr>What if you used all the tasks in the training and testing set </vt:lpstr>
      <vt:lpstr>Using all tasks in the training and testing set and split up rest matrices to match </vt:lpstr>
      <vt:lpstr>Feature Weights Memory</vt:lpstr>
      <vt:lpstr>PowerPoint Presentation</vt:lpstr>
      <vt:lpstr>Feature Weights Mixed</vt:lpstr>
      <vt:lpstr>MSC02 Correlation matrices mem</vt:lpstr>
      <vt:lpstr>MSC02 Correlation matrices motor</vt:lpstr>
      <vt:lpstr>MSC02 Correlation matrices mixed</vt:lpstr>
      <vt:lpstr>MSC02 Correlation matrices rest</vt:lpstr>
      <vt:lpstr>MSC05 Correlation Matrices mem</vt:lpstr>
      <vt:lpstr>MSC05 Correlation Matrices motor</vt:lpstr>
      <vt:lpstr>MSC05 Correlation Matrices mixed</vt:lpstr>
      <vt:lpstr>MSC05 Correlation Matrices rest</vt:lpstr>
      <vt:lpstr>MSC06 Correlation Matrices mem</vt:lpstr>
      <vt:lpstr>MSC06 Correlation Matrices motor</vt:lpstr>
      <vt:lpstr>MSC06 Correlation Matrices mixed</vt:lpstr>
      <vt:lpstr>MSC06 Correlation Matrices rest</vt:lpstr>
      <vt:lpstr>Matching rest time to task </vt:lpstr>
      <vt:lpstr>Memory</vt:lpstr>
      <vt:lpstr>Motor</vt:lpstr>
      <vt:lpstr>AllGlass</vt:lpstr>
      <vt:lpstr>AllSemantic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MVPA</dc:title>
  <dc:creator>alexisp</dc:creator>
  <cp:lastModifiedBy>alexisp</cp:lastModifiedBy>
  <cp:revision>9</cp:revision>
  <dcterms:created xsi:type="dcterms:W3CDTF">2020-03-18T16:32:14Z</dcterms:created>
  <dcterms:modified xsi:type="dcterms:W3CDTF">2020-03-20T17:39:31Z</dcterms:modified>
</cp:coreProperties>
</file>